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5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3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29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6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6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67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4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3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4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1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57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8966B-6C93-4378-AC8B-709C7D947D1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D1626-C337-48CD-A398-25A547E67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7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6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Röder</dc:creator>
  <cp:lastModifiedBy>Sebastian Röder</cp:lastModifiedBy>
  <cp:revision>1</cp:revision>
  <dcterms:created xsi:type="dcterms:W3CDTF">2025-11-16T13:33:24Z</dcterms:created>
  <dcterms:modified xsi:type="dcterms:W3CDTF">2025-11-16T13:36:13Z</dcterms:modified>
</cp:coreProperties>
</file>